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7" r:id="rId2"/>
    <p:sldId id="256" r:id="rId3"/>
    <p:sldId id="258" r:id="rId4"/>
    <p:sldId id="264" r:id="rId5"/>
    <p:sldId id="260" r:id="rId6"/>
    <p:sldId id="261" r:id="rId7"/>
    <p:sldId id="262" r:id="rId8"/>
    <p:sldId id="259" r:id="rId9"/>
    <p:sldId id="26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45E5-10FC-4611-9804-85EF10458AFB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715D-9843-4109-8CD2-D785073C2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715D-9843-4109-8CD2-D785073C25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4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2474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детский сад №53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31140" y="2646407"/>
            <a:ext cx="4598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Творческий проект по </a:t>
            </a:r>
            <a:r>
              <a:rPr lang="ru-RU" sz="3200" b="1" dirty="0" err="1" smtClean="0">
                <a:solidFill>
                  <a:srgbClr val="C00000"/>
                </a:solidFill>
              </a:rPr>
              <a:t>лего</a:t>
            </a:r>
            <a:r>
              <a:rPr lang="ru-RU" sz="3200" b="1" dirty="0" smtClean="0">
                <a:solidFill>
                  <a:srgbClr val="C00000"/>
                </a:solidFill>
              </a:rPr>
              <a:t>- конструированию «Кинотеатр»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Название проекта: </a:t>
            </a:r>
            <a:r>
              <a:rPr lang="ru-RU" sz="2400" b="1" dirty="0" smtClean="0"/>
              <a:t>«Кинотеатр»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sz="2400" b="1" dirty="0" smtClean="0"/>
              <a:t> Королёв Максим, Макаров Тимофей.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Руководитель: </a:t>
            </a:r>
            <a:r>
              <a:rPr lang="ru-RU" sz="2400" b="1" dirty="0" err="1" smtClean="0"/>
              <a:t>Наделяева</a:t>
            </a:r>
            <a:r>
              <a:rPr lang="ru-RU" sz="2400" b="1" dirty="0" smtClean="0"/>
              <a:t> Нина Сергеевна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/>
              <a:t>Развитие конструктивно-модельных способностей детей старшего дошкольного возраста через </a:t>
            </a:r>
            <a:r>
              <a:rPr lang="ru-RU" sz="2400" b="1" dirty="0" err="1" smtClean="0"/>
              <a:t>лего</a:t>
            </a:r>
            <a:r>
              <a:rPr lang="ru-RU" sz="2400" b="1" dirty="0" smtClean="0"/>
              <a:t>-конструирования.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 </a:t>
            </a:r>
            <a:r>
              <a:rPr lang="ru-RU" sz="2400" b="1" dirty="0" smtClean="0"/>
              <a:t>Актуализировать знания детей о предназначении кинотеатра, строении здания;</a:t>
            </a:r>
          </a:p>
          <a:p>
            <a:r>
              <a:rPr lang="ru-RU" sz="2400" b="1" dirty="0" smtClean="0"/>
              <a:t>Использовать опыт предыдущей модели «Танцующие птицы» для конструирования кинотеатра;</a:t>
            </a:r>
          </a:p>
          <a:p>
            <a:r>
              <a:rPr lang="ru-RU" sz="2400" b="1" dirty="0" smtClean="0"/>
              <a:t>Развивать воображение, фантазию, выдумку при планирования и конструирования зданий кинотеатра;</a:t>
            </a:r>
          </a:p>
          <a:p>
            <a:r>
              <a:rPr lang="ru-RU" sz="2400" b="1" dirty="0" smtClean="0"/>
              <a:t>Воспитывать интерес к </a:t>
            </a:r>
            <a:r>
              <a:rPr lang="ru-RU" sz="2400" b="1" dirty="0" err="1" smtClean="0"/>
              <a:t>лего</a:t>
            </a:r>
            <a:r>
              <a:rPr lang="ru-RU" sz="2400" b="1" dirty="0" smtClean="0"/>
              <a:t>-конструированию, умению договариваться в совместной деятельности.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2411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404664"/>
            <a:ext cx="4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Описание проекта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0534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Идея нашего проекта возникла после того, как Максим с мамой сходили в кинотеатр. Максим был в таком восторге, что поделился своими впечатлениями о кинотеатре. После чего, мы решили придумать наш собственный проект «Кинотеатр».  Начали думать, как построить 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294">
            <a:off x="582382" y="2754738"/>
            <a:ext cx="2935071" cy="3913428"/>
          </a:xfrm>
          <a:prstGeom prst="snip2DiagRect">
            <a:avLst/>
          </a:prstGeom>
          <a:solidFill>
            <a:srgbClr val="002060"/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13">
            <a:off x="4464496" y="3212976"/>
            <a:ext cx="3995936" cy="2996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46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44339" y="36575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Как мы придумали киноленту к нашему кинотеатру…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кружке по робототехнике мы собирали модель «Танцующие птицы». Птицы, с помощью зубчатых колес и ременной передачи крутились.  Нам очень понравилась эта идея! Мы собрали по данной схеме модель, но только чуть </a:t>
            </a:r>
            <a:r>
              <a:rPr lang="ru-RU" sz="2000" b="1" dirty="0" err="1" smtClean="0"/>
              <a:t>чуть</a:t>
            </a:r>
            <a:r>
              <a:rPr lang="ru-RU" sz="2000" b="1" dirty="0" smtClean="0"/>
              <a:t> усовершенствовали(в размере) и за место птиц изготовили киноленту по сказке «Гуси лебеди».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6196"/>
            <a:ext cx="2997200" cy="317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6"/>
          <a:stretch/>
        </p:blipFill>
        <p:spPr>
          <a:xfrm rot="5400000">
            <a:off x="5280747" y="2931053"/>
            <a:ext cx="3212837" cy="3622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3635896" y="4365104"/>
            <a:ext cx="1188132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С</a:t>
            </a:r>
            <a:r>
              <a:rPr lang="ru-RU" sz="2400" b="1" u="sng" dirty="0" smtClean="0">
                <a:solidFill>
                  <a:srgbClr val="C00000"/>
                </a:solidFill>
              </a:rPr>
              <a:t>хема постройки киноленты для кинотеатра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/>
          <a:stretch/>
        </p:blipFill>
        <p:spPr>
          <a:xfrm>
            <a:off x="368250" y="1124744"/>
            <a:ext cx="3648405" cy="2138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/>
          <a:stretch/>
        </p:blipFill>
        <p:spPr>
          <a:xfrm>
            <a:off x="5452453" y="991860"/>
            <a:ext cx="3491880" cy="2247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/>
          <a:stretch/>
        </p:blipFill>
        <p:spPr>
          <a:xfrm>
            <a:off x="358056" y="3861048"/>
            <a:ext cx="3851920" cy="2373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15687"/>
            <a:ext cx="3491880" cy="261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8-конечная звезда 6"/>
          <p:cNvSpPr/>
          <p:nvPr/>
        </p:nvSpPr>
        <p:spPr>
          <a:xfrm>
            <a:off x="368250" y="1196752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8-конечная звезда 7"/>
          <p:cNvSpPr/>
          <p:nvPr/>
        </p:nvSpPr>
        <p:spPr>
          <a:xfrm>
            <a:off x="5580112" y="1101405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425450" y="4005064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5480470" y="3753036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692696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19318"/>
            <a:ext cx="3528392" cy="2646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3789040"/>
            <a:ext cx="3467877" cy="2600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r="10623" b="20278"/>
          <a:stretch/>
        </p:blipFill>
        <p:spPr>
          <a:xfrm>
            <a:off x="4716016" y="4005064"/>
            <a:ext cx="4088908" cy="2264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8-конечная звезда 5"/>
          <p:cNvSpPr/>
          <p:nvPr/>
        </p:nvSpPr>
        <p:spPr>
          <a:xfrm>
            <a:off x="669925" y="934355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262880" y="934355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8" name="8-конечная звезда 7"/>
          <p:cNvSpPr/>
          <p:nvPr/>
        </p:nvSpPr>
        <p:spPr>
          <a:xfrm>
            <a:off x="598018" y="3933056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4860032" y="4052420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8630"/>
            <a:ext cx="4067944" cy="3050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3"/>
          <a:stretch/>
        </p:blipFill>
        <p:spPr>
          <a:xfrm rot="5400000">
            <a:off x="4865441" y="1731730"/>
            <a:ext cx="3888432" cy="4187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Кинолента готова!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368250" y="2852936"/>
            <a:ext cx="603350" cy="504056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4932040" y="2256001"/>
            <a:ext cx="706713" cy="57606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9078"/>
            <a:ext cx="8136904" cy="16312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Вспомнили, что в кинотеатре, помимо экрана и кресел, также находится кафе, где можно перекусить, игровая комната, где дети могут поиграть </a:t>
            </a:r>
            <a:r>
              <a:rPr lang="ru-RU" sz="2000" b="1" dirty="0" smtClean="0"/>
              <a:t>и, конечно, </a:t>
            </a:r>
            <a:r>
              <a:rPr lang="ru-RU" sz="2000" b="1" dirty="0" smtClean="0"/>
              <a:t>холл, где заходят посетители, покупают билеты </a:t>
            </a:r>
            <a:r>
              <a:rPr lang="ru-RU" sz="2000" b="1" dirty="0" smtClean="0"/>
              <a:t>в кассе, </a:t>
            </a:r>
            <a:r>
              <a:rPr lang="ru-RU" sz="2000" b="1" dirty="0" smtClean="0"/>
              <a:t>раздеваются и идут в кинозал. Начали строить!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/>
          <a:stretch/>
        </p:blipFill>
        <p:spPr>
          <a:xfrm rot="5400000">
            <a:off x="6621100" y="2678608"/>
            <a:ext cx="2337696" cy="2403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6546" y="3530358"/>
            <a:ext cx="3115120" cy="2336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0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У нас всё получилось!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0532" r="14453"/>
          <a:stretch/>
        </p:blipFill>
        <p:spPr>
          <a:xfrm>
            <a:off x="251520" y="1124744"/>
            <a:ext cx="4437828" cy="3644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185" r="18900" b="-213"/>
          <a:stretch/>
        </p:blipFill>
        <p:spPr>
          <a:xfrm>
            <a:off x="4427984" y="2404747"/>
            <a:ext cx="4536504" cy="4170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20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281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Наделяева</dc:creator>
  <cp:lastModifiedBy>Нина Наделяева</cp:lastModifiedBy>
  <cp:revision>11</cp:revision>
  <dcterms:created xsi:type="dcterms:W3CDTF">2019-12-01T03:31:01Z</dcterms:created>
  <dcterms:modified xsi:type="dcterms:W3CDTF">2019-12-01T07:18:02Z</dcterms:modified>
</cp:coreProperties>
</file>