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D1F3-A7A0-4662-9593-BF242B202092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51DEE-5BAC-4044-AEAC-A01EC4C6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51DEE-5BAC-4044-AEAC-A01EC4C6A6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6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11.gif"/><Relationship Id="rId5" Type="http://schemas.openxmlformats.org/officeDocument/2006/relationships/image" Target="../media/image3.jpg"/><Relationship Id="rId10" Type="http://schemas.openxmlformats.org/officeDocument/2006/relationships/image" Target="../media/image10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809"/>
            <a:ext cx="5688632" cy="6741368"/>
          </a:xfrm>
          <a:prstGeom prst="rect">
            <a:avLst/>
          </a:prstGeom>
        </p:spPr>
      </p:pic>
      <p:pic>
        <p:nvPicPr>
          <p:cNvPr id="3" name="V-lesu-rodilas_-elochka-minus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573.8523"/>
                  <p14:fade out="1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82" y="340974"/>
            <a:ext cx="4019158" cy="584604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25847" y="5517333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47310" y="5283051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51" b="94170" l="6250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91" t="55949" b="5504"/>
          <a:stretch/>
        </p:blipFill>
        <p:spPr>
          <a:xfrm>
            <a:off x="6079540" y="4003592"/>
            <a:ext cx="3040618" cy="2183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90" b="50673" l="7281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1" t="10253" r="1419" b="50000"/>
          <a:stretch/>
        </p:blipFill>
        <p:spPr>
          <a:xfrm flipH="1">
            <a:off x="523145" y="1911745"/>
            <a:ext cx="1652693" cy="1766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848" b="97982" l="1563" r="33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" t="55949" r="66647" b="-2711"/>
          <a:stretch/>
        </p:blipFill>
        <p:spPr>
          <a:xfrm flipH="1">
            <a:off x="4421177" y="4733308"/>
            <a:ext cx="2609340" cy="2648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5" b="48655" l="2813" r="2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1" r="71818" b="50000"/>
          <a:stretch/>
        </p:blipFill>
        <p:spPr>
          <a:xfrm>
            <a:off x="1576394" y="4304629"/>
            <a:ext cx="2290618" cy="25284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75" b="48655" l="2813" r="2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1" r="71818" b="50000"/>
          <a:stretch/>
        </p:blipFill>
        <p:spPr>
          <a:xfrm flipH="1">
            <a:off x="-114780" y="3469081"/>
            <a:ext cx="2290618" cy="2528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90" b="50673" l="7281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1" t="10253" r="1419" b="50000"/>
          <a:stretch/>
        </p:blipFill>
        <p:spPr>
          <a:xfrm rot="313588">
            <a:off x="6835565" y="6524"/>
            <a:ext cx="1652693" cy="17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82" y="294028"/>
            <a:ext cx="4019158" cy="5846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90" b="50673" l="7281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1" t="10253" r="1419" b="50000"/>
          <a:stretch/>
        </p:blipFill>
        <p:spPr>
          <a:xfrm flipH="1">
            <a:off x="523145" y="1911745"/>
            <a:ext cx="1652693" cy="17668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90" b="50673" l="7281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1" t="10253" r="1419" b="50000"/>
          <a:stretch/>
        </p:blipFill>
        <p:spPr>
          <a:xfrm rot="313588">
            <a:off x="6835565" y="6524"/>
            <a:ext cx="1652693" cy="17527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196740" y="2082903"/>
            <a:ext cx="506073" cy="504056"/>
          </a:xfrm>
          <a:prstGeom prst="ellipse">
            <a:avLst/>
          </a:prstGeom>
          <a:pattFill prst="pct20">
            <a:fgClr>
              <a:srgbClr val="FFC000"/>
            </a:fgClr>
            <a:bgClr>
              <a:srgbClr val="FF0000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68672" y="3062843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FF0000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8265" y="1326819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chemeClr val="tx2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62598" y="1830718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chemeClr val="tx2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658957" y="2965024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09FF78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39744" y="2538006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FF0000"/>
            </a:bgClr>
          </a:patt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374" y="4978175"/>
            <a:ext cx="1972885" cy="1879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64" y="3167248"/>
            <a:ext cx="2101536" cy="35662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56" y="4117647"/>
            <a:ext cx="1854582" cy="2740353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405989" y="3612850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09FF78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213309" y="4271876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09FF78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75759" y="4676510"/>
            <a:ext cx="506073" cy="504056"/>
          </a:xfrm>
          <a:prstGeom prst="ellipse">
            <a:avLst/>
          </a:prstGeom>
          <a:pattFill prst="pct10">
            <a:fgClr>
              <a:srgbClr val="FFC000"/>
            </a:fgClr>
            <a:bgClr>
              <a:srgbClr val="09FF78"/>
            </a:bgClr>
          </a:patt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74" b="71869" l="4966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5556" b="27410"/>
          <a:stretch/>
        </p:blipFill>
        <p:spPr>
          <a:xfrm>
            <a:off x="181018" y="4199078"/>
            <a:ext cx="2336945" cy="2458505"/>
          </a:xfrm>
          <a:prstGeom prst="rect">
            <a:avLst/>
          </a:prstGeom>
        </p:spPr>
      </p:pic>
      <p:pic>
        <p:nvPicPr>
          <p:cNvPr id="5" name="V-lesu-rodilas_-elochka-minus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892.72" end="82263.937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40176" y="6039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</Words>
  <Application>Microsoft Office PowerPoint</Application>
  <PresentationFormat>Экран (4:3)</PresentationFormat>
  <Paragraphs>1</Paragraphs>
  <Slides>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Нинзик</cp:lastModifiedBy>
  <cp:revision>27</cp:revision>
  <dcterms:created xsi:type="dcterms:W3CDTF">2014-12-07T14:00:17Z</dcterms:created>
  <dcterms:modified xsi:type="dcterms:W3CDTF">2014-12-18T15:15:12Z</dcterms:modified>
</cp:coreProperties>
</file>