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3" r:id="rId5"/>
    <p:sldId id="257" r:id="rId6"/>
    <p:sldId id="258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Интерактивные игры </a:t>
            </a:r>
            <a:r>
              <a:rPr lang="ru-RU" sz="4000" b="1" dirty="0" smtClean="0">
                <a:solidFill>
                  <a:srgbClr val="FF0000"/>
                </a:solidFill>
              </a:rPr>
              <a:t>на тему: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«Правила дорожного движения»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для детей старшего дошкольного возраста.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940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Муниципальное автономное дошкольное образовательное учреждение детский сад №53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7129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Выполнила: </a:t>
            </a:r>
            <a:r>
              <a:rPr lang="ru-RU" b="1" dirty="0" err="1" smtClean="0"/>
              <a:t>Наделяева</a:t>
            </a:r>
            <a:r>
              <a:rPr lang="ru-RU" b="1" dirty="0" smtClean="0"/>
              <a:t> Н.С.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86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70892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2725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Выбери игру: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31840" y="764703"/>
            <a:ext cx="4176464" cy="862355"/>
            <a:chOff x="3131840" y="764703"/>
            <a:chExt cx="4176464" cy="862355"/>
          </a:xfrm>
        </p:grpSpPr>
        <p:sp>
          <p:nvSpPr>
            <p:cNvPr id="3" name="Управляющая кнопка: настраиваемая 2">
              <a:hlinkClick r:id="" action="ppaction://hlinkshowjump?jump=nextslide" highlightClick="1"/>
            </p:cNvPr>
            <p:cNvSpPr/>
            <p:nvPr/>
          </p:nvSpPr>
          <p:spPr>
            <a:xfrm>
              <a:off x="3131840" y="764703"/>
              <a:ext cx="4176464" cy="862355"/>
            </a:xfrm>
            <a:prstGeom prst="actionButtonBlank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hlinkClick r:id="rId3" action="ppaction://hlinksldjump"/>
            </p:cNvPr>
            <p:cNvSpPr txBox="1"/>
            <p:nvPr/>
          </p:nvSpPr>
          <p:spPr>
            <a:xfrm>
              <a:off x="3275856" y="87271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Помоги пешеходам перейти дорогу по правилам дорожного движения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96844" y="1916832"/>
            <a:ext cx="4176464" cy="862355"/>
            <a:chOff x="3096844" y="1916832"/>
            <a:chExt cx="4176464" cy="862355"/>
          </a:xfrm>
        </p:grpSpPr>
        <p:sp>
          <p:nvSpPr>
            <p:cNvPr id="5" name="Управляющая кнопка: настраиваемая 4">
              <a:hlinkClick r:id="rId4" action="ppaction://hlinksldjump" highlightClick="1"/>
            </p:cNvPr>
            <p:cNvSpPr/>
            <p:nvPr/>
          </p:nvSpPr>
          <p:spPr>
            <a:xfrm>
              <a:off x="3096844" y="1916832"/>
              <a:ext cx="4176464" cy="862355"/>
            </a:xfrm>
            <a:prstGeom prst="actionButtonBlank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hlinkClick r:id="rId4" action="ppaction://hlinksldjump"/>
            </p:cNvPr>
            <p:cNvSpPr txBox="1"/>
            <p:nvPr/>
          </p:nvSpPr>
          <p:spPr>
            <a:xfrm>
              <a:off x="3240860" y="2024843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Расставь правильно дорожные знаки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6844" y="2996952"/>
            <a:ext cx="4176464" cy="862355"/>
            <a:chOff x="3096844" y="2996952"/>
            <a:chExt cx="4176464" cy="862355"/>
          </a:xfrm>
        </p:grpSpPr>
        <p:sp>
          <p:nvSpPr>
            <p:cNvPr id="7" name="Управляющая кнопка: настраиваемая 6">
              <a:hlinkClick r:id="rId4" action="ppaction://hlinksldjump" highlightClick="1"/>
            </p:cNvPr>
            <p:cNvSpPr/>
            <p:nvPr/>
          </p:nvSpPr>
          <p:spPr>
            <a:xfrm>
              <a:off x="3096844" y="2996952"/>
              <a:ext cx="4176464" cy="862355"/>
            </a:xfrm>
            <a:prstGeom prst="actionButtonBlank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3275740" y="3104963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Найди того, кто нарушает правила дорожного движения.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9817" y="6072933"/>
            <a:ext cx="2283951" cy="504056"/>
            <a:chOff x="199817" y="6072933"/>
            <a:chExt cx="2283951" cy="504056"/>
          </a:xfrm>
        </p:grpSpPr>
        <p:sp>
          <p:nvSpPr>
            <p:cNvPr id="12" name="Управляющая кнопка: настраиваемая 11">
              <a:hlinkClick r:id="" action="ppaction://hlinkshowjump?jump=endshow" highlightClick="1"/>
            </p:cNvPr>
            <p:cNvSpPr/>
            <p:nvPr/>
          </p:nvSpPr>
          <p:spPr>
            <a:xfrm>
              <a:off x="199817" y="6072933"/>
              <a:ext cx="2160240" cy="504056"/>
            </a:xfrm>
            <a:prstGeom prst="actionButtonBlan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251520" y="612465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Завершить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8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40618" y="3759374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06963" y="1556792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452320" y="3767758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1" b="43550" l="27730" r="38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18333" r="60291" b="54881"/>
          <a:stretch/>
        </p:blipFill>
        <p:spPr>
          <a:xfrm>
            <a:off x="248063" y="3759373"/>
            <a:ext cx="1237312" cy="1825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7" b="81377" l="52128" r="7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57709" r="27094" b="17425"/>
          <a:stretch/>
        </p:blipFill>
        <p:spPr>
          <a:xfrm>
            <a:off x="1169834" y="1617405"/>
            <a:ext cx="1245141" cy="106554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300192" y="1496438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86892" y="1556792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98651" y="1498515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01" b="37633" l="56170" r="63972">
                        <a14:foregroundMark x1="60426" y1="31232" x2="60426" y2="31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5154" r="36223" b="61691"/>
          <a:stretch/>
        </p:blipFill>
        <p:spPr>
          <a:xfrm>
            <a:off x="6922687" y="1382152"/>
            <a:ext cx="637645" cy="1300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01" b="37633" l="56170" r="63972">
                        <a14:foregroundMark x1="60426" y1="31232" x2="60426" y2="31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5154" r="36223" b="61691"/>
          <a:stretch/>
        </p:blipFill>
        <p:spPr>
          <a:xfrm flipH="1">
            <a:off x="7548672" y="3121760"/>
            <a:ext cx="915716" cy="1868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2987" y="37913"/>
            <a:ext cx="41836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ПОДУМАЙ И НАЖМИ НА ТОГО, КТО В ДАННЫЙ МОМЕНТ МОЖЕТ ПЕРЕЙТИ ДОРОГУ.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33" b="52279" l="42199" r="62128">
                        <a14:foregroundMark x1="58794" y1="46072" x2="58794" y2="46072"/>
                        <a14:foregroundMark x1="59929" y1="45393" x2="59929" y2="45393"/>
                        <a14:foregroundMark x1="51348" y1="49661" x2="51348" y2="49661"/>
                        <a14:foregroundMark x1="51631" y1="43065" x2="51631" y2="43065"/>
                        <a14:foregroundMark x1="51489" y1="40349" x2="51489" y2="40349"/>
                        <a14:foregroundMark x1="50993" y1="42192" x2="50993" y2="42192"/>
                        <a14:foregroundMark x1="49504" y1="50339" x2="49504" y2="50339"/>
                        <a14:foregroundMark x1="50496" y1="50533" x2="50496" y2="50533"/>
                        <a14:foregroundMark x1="59433" y1="47139" x2="59433" y2="47139"/>
                        <a14:foregroundMark x1="60922" y1="44714" x2="60922" y2="4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32590" r="37219" b="46708"/>
          <a:stretch/>
        </p:blipFill>
        <p:spPr>
          <a:xfrm rot="916494">
            <a:off x="5397456" y="2235439"/>
            <a:ext cx="2237519" cy="156959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061822" y="1617405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241509" y="499577"/>
            <a:ext cx="216024" cy="2846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835696" y="53937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172400" y="1094120"/>
            <a:ext cx="291988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5536" y="1625948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8394" y="6237312"/>
            <a:ext cx="57408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072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3548" y="6237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2824 L -0.66927 0.007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9" y="-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8100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-0.00608 0.01805 -0.02621 0.03125 -0.04635 0.03125 C -0.06667 0.03125 -0.0842 0.01805 -0.09028 1.11111E-6 C -0.09878 0.01805 -0.11597 0.03125 -0.13663 0.03125 C -0.15677 0.03125 -0.17448 0.01805 -0.18003 1.11111E-6 C -0.18854 0.01805 -0.20608 0.03125 -0.22639 0.03125 C -0.24705 0.03125 -0.26719 0.01805 -0.27274 1.11111E-6 C -0.27865 0.01805 -0.29653 0.03125 -0.31944 0.03125 C -0.33663 0.03125 -0.35677 0.01805 -0.36285 1.11111E-6 C -0.36892 0.01805 -0.38906 0.03125 -0.4092 0.03125 C -0.42934 0.03125 -0.44705 0.01805 -0.45295 1.11111E-6 C -0.46163 0.01805 -0.47865 0.03125 -0.4993 0.03125 C -0.51962 0.03125 -0.53715 0.01805 -0.54566 1.11111E-6 C -0.55121 0.01805 -0.56892 0.03125 -0.58906 0.03125 C -0.60972 0.03125 -0.62986 0.01805 -0.63542 1.11111E-6 C -0.64149 0.01805 -0.65903 0.03125 -0.68229 0.03125 C -0.70243 0.03125 -0.71962 0.01805 -0.72552 1.11111E-6 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5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0.07569 C 0.0177 0.06065 0.03992 0.04977 0.06232 0.04977 C 0.08454 0.04977 0.10398 0.06065 0.11093 0.07569 C 0.1203 0.06065 0.13958 0.04977 0.16197 0.04977 C 0.18454 0.04977 0.20416 0.06065 0.21041 0.07569 C 0.21944 0.06065 0.23923 0.04977 0.26162 0.04977 C 0.28454 0.04977 0.30676 0.06065 0.31301 0.07569 C 0.31978 0.06065 0.33905 0.04977 0.36492 0.04977 C 0.38402 0.04977 0.40642 0.06065 0.41301 0.07569 C 0.41961 0.06065 0.44201 0.04977 0.4644 0.04977 C 0.48662 0.04977 0.50607 0.06065 0.51284 0.07569 C 0.52256 0.06065 0.54131 0.04977 0.5644 0.04977 C 0.5868 0.04977 0.60642 0.06065 0.61562 0.07569 C 0.62187 0.06065 0.64131 0.04977 0.66371 0.04977 C 0.68645 0.04977 0.70867 0.06065 0.7151 0.07569 C 0.72169 0.06065 0.74131 0.04977 0.76701 0.04977 C 0.78905 0.04977 0.8085 0.06065 0.81544 0.07569 " pathEditMode="fixed" rAng="0" ptsTypes="fffffffffffffffff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4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2492896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77630" y="938653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63888" y="2636912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16216" y="1270432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77630" y="650621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16216" y="1628800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16216" y="1916832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63888" y="2908943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559082" y="3284984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63688" y="2198590"/>
            <a:ext cx="21602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7913"/>
            <a:ext cx="8640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ПОДУМАЙ И НАЖМИ НА ТОГО, КТО В ДАННЫЙ МОМЕНТ МОЖЕТ ПЕРЕЙТИ ДОРОГУ.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29" b="100000" l="28817" r="52672">
                        <a14:foregroundMark x1="30821" y1="61286" x2="30821" y2="61286"/>
                        <a14:foregroundMark x1="29962" y1="60143" x2="29962" y2="60143"/>
                        <a14:foregroundMark x1="50573" y1="86429" x2="50573" y2="86429"/>
                        <a14:foregroundMark x1="47519" y1="94286" x2="47519" y2="94286"/>
                        <a14:foregroundMark x1="45134" y1="92143" x2="45134" y2="92143"/>
                        <a14:foregroundMark x1="45038" y1="93714" x2="45038" y2="93714"/>
                        <a14:foregroundMark x1="44847" y1="95000" x2="44847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49999" r="46930" b="1"/>
          <a:stretch/>
        </p:blipFill>
        <p:spPr>
          <a:xfrm>
            <a:off x="2984331" y="3566486"/>
            <a:ext cx="790775" cy="1062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01" b="81668" l="51986" r="72553">
                        <a14:foregroundMark x1="59645" y1="63240" x2="59645" y2="63240"/>
                        <a14:foregroundMark x1="59433" y1="61688" x2="59433" y2="61688"/>
                        <a14:foregroundMark x1="58440" y1="60136" x2="58440" y2="60136"/>
                        <a14:foregroundMark x1="60284" y1="78952" x2="60284" y2="78952"/>
                        <a14:foregroundMark x1="55957" y1="77401" x2="55957" y2="77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53361" r="26596" b="15835"/>
          <a:stretch/>
        </p:blipFill>
        <p:spPr>
          <a:xfrm rot="20489018">
            <a:off x="6333422" y="1937126"/>
            <a:ext cx="1249946" cy="13199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98" b="78177" l="79574" r="8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48" t="53361" r="11159" b="19014"/>
          <a:stretch/>
        </p:blipFill>
        <p:spPr>
          <a:xfrm>
            <a:off x="4705514" y="719605"/>
            <a:ext cx="720080" cy="1485259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32440" y="6093296"/>
            <a:ext cx="504056" cy="50405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64" b="95893" l="3000" r="95222">
                        <a14:foregroundMark x1="28556" y1="75714" x2="28556" y2="75714"/>
                        <a14:foregroundMark x1="23667" y1="71786" x2="23667" y2="71786"/>
                        <a14:foregroundMark x1="21222" y1="72321" x2="21222" y2="72321"/>
                        <a14:foregroundMark x1="20333" y1="67857" x2="20333" y2="67857"/>
                        <a14:foregroundMark x1="27333" y1="70357" x2="27333" y2="70357"/>
                        <a14:foregroundMark x1="24444" y1="86964" x2="24444" y2="86964"/>
                        <a14:foregroundMark x1="21222" y1="78929" x2="21222" y2="78929"/>
                        <a14:foregroundMark x1="24000" y1="78393" x2="24000" y2="78393"/>
                        <a14:foregroundMark x1="26889" y1="79643" x2="26889" y2="79643"/>
                        <a14:foregroundMark x1="24000" y1="66429" x2="24000" y2="66429"/>
                        <a14:foregroundMark x1="27778" y1="69821" x2="27778" y2="69821"/>
                        <a14:foregroundMark x1="30222" y1="72321" x2="30222" y2="72321"/>
                        <a14:foregroundMark x1="17889" y1="78929" x2="17889" y2="78929"/>
                        <a14:foregroundMark x1="20778" y1="69107" x2="20778" y2="69107"/>
                        <a14:foregroundMark x1="26556" y1="68393" x2="26556" y2="68393"/>
                        <a14:foregroundMark x1="26889" y1="67143" x2="26889" y2="67143"/>
                        <a14:foregroundMark x1="24444" y1="63214" x2="24444" y2="63214"/>
                        <a14:foregroundMark x1="21556" y1="63214" x2="21556" y2="63214"/>
                        <a14:foregroundMark x1="74889" y1="67143" x2="74889" y2="67143"/>
                        <a14:foregroundMark x1="79333" y1="75000" x2="79333" y2="75000"/>
                        <a14:foregroundMark x1="70333" y1="77679" x2="70333" y2="77679"/>
                        <a14:foregroundMark x1="67889" y1="67857" x2="69556" y2="65893"/>
                        <a14:foregroundMark x1="72000" y1="64464" x2="72000" y2="64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636" flipH="1">
            <a:off x="982214" y="1218201"/>
            <a:ext cx="1562943" cy="9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3102 L 0.76389 0.304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13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3976 -0.0974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9254 0.1398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6804"/>
            <a:ext cx="87129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знак должен стоять рядом со школой, почему? Выбери его! Что он обозначает?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6978219" cy="46610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84268" y="3356992"/>
            <a:ext cx="0" cy="11521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6489086" y="2348880"/>
            <a:ext cx="990364" cy="10081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40252" y="270892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44167" l="2188" r="22188">
                        <a14:backgroundMark x1="4375" y1="27361" x2="4375" y2="27361"/>
                        <a14:backgroundMark x1="6354" y1="25139" x2="6354" y2="25139"/>
                        <a14:backgroundMark x1="8958" y1="22222" x2="8958" y2="22222"/>
                        <a14:backgroundMark x1="16979" y1="24167" x2="16979" y2="24167"/>
                        <a14:backgroundMark x1="18854" y1="27778" x2="18854" y2="27778"/>
                        <a14:backgroundMark x1="20000" y1="31111" x2="20000" y2="31111"/>
                        <a14:backgroundMark x1="20417" y1="35139" x2="20417" y2="35139"/>
                        <a14:backgroundMark x1="19479" y1="22639" x2="19479" y2="22639"/>
                        <a14:backgroundMark x1="21354" y1="21528" x2="21354" y2="21528"/>
                        <a14:backgroundMark x1="21042" y1="24722" x2="21042" y2="24722"/>
                        <a14:backgroundMark x1="6250" y1="29444" x2="6250" y2="29444"/>
                        <a14:backgroundMark x1="4375" y1="31806" x2="4375" y2="31806"/>
                        <a14:backgroundMark x1="4375" y1="31806" x2="4375" y2="31806"/>
                        <a14:backgroundMark x1="3854" y1="34583" x2="3854" y2="34583"/>
                        <a14:backgroundMark x1="3854" y1="37083" x2="3854" y2="37083"/>
                        <a14:backgroundMark x1="3646" y1="21111" x2="3646" y2="21111"/>
                        <a14:backgroundMark x1="6042" y1="22222" x2="6042" y2="22222"/>
                        <a14:backgroundMark x1="8333" y1="25833" x2="8333" y2="25833"/>
                        <a14:backgroundMark x1="15313" y1="22639" x2="15313" y2="22639"/>
                        <a14:backgroundMark x1="16771" y1="22222" x2="16771" y2="22222"/>
                        <a14:backgroundMark x1="17708" y1="21944" x2="18854" y2="22639"/>
                        <a14:backgroundMark x1="19167" y1="25417" x2="19688" y2="25417"/>
                        <a14:backgroundMark x1="20625" y1="26389" x2="20625" y2="26389"/>
                        <a14:backgroundMark x1="21250" y1="31111" x2="21250" y2="31111"/>
                        <a14:backgroundMark x1="20938" y1="37361" x2="20938" y2="37361"/>
                        <a14:backgroundMark x1="21250" y1="38611" x2="21250" y2="38611"/>
                        <a14:backgroundMark x1="3958" y1="30556" x2="3958" y2="30556"/>
                        <a14:backgroundMark x1="4792" y1="25417" x2="4792" y2="25417"/>
                        <a14:backgroundMark x1="3646" y1="24722" x2="3646" y2="24722"/>
                        <a14:backgroundMark x1="3229" y1="23889" x2="3229" y2="23889"/>
                        <a14:backgroundMark x1="4479" y1="22361" x2="4479" y2="22361"/>
                        <a14:backgroundMark x1="5313" y1="20972" x2="5313" y2="20972"/>
                        <a14:backgroundMark x1="7396" y1="21528" x2="7396" y2="21528"/>
                        <a14:backgroundMark x1="8021" y1="24583" x2="8021" y2="24583"/>
                        <a14:backgroundMark x1="2917" y1="37917" x2="2917" y2="37917"/>
                        <a14:backgroundMark x1="2917" y1="39444" x2="2917" y2="39444"/>
                        <a14:backgroundMark x1="16458" y1="26250" x2="16458" y2="26250"/>
                        <a14:backgroundMark x1="18021" y1="29583" x2="18021" y2="29583"/>
                        <a14:backgroundMark x1="18854" y1="32361" x2="18854" y2="32361"/>
                        <a14:backgroundMark x1="19792" y1="29167" x2="19792" y2="29167"/>
                        <a14:backgroundMark x1="20729" y1="27778" x2="20729" y2="27778"/>
                        <a14:backgroundMark x1="19479" y1="23472" x2="19479" y2="23472"/>
                        <a14:backgroundMark x1="17708" y1="24583" x2="17708" y2="24583"/>
                        <a14:backgroundMark x1="7396" y1="26389" x2="7396" y2="26389"/>
                        <a14:backgroundMark x1="6354" y1="27500" x2="6354" y2="27500"/>
                        <a14:backgroundMark x1="4375" y1="27778" x2="4375" y2="27778"/>
                        <a14:backgroundMark x1="3229" y1="26806" x2="3229" y2="2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41" r="77606" b="54305"/>
          <a:stretch/>
        </p:blipFill>
        <p:spPr>
          <a:xfrm>
            <a:off x="1331640" y="614748"/>
            <a:ext cx="1365115" cy="1296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9" b="45417" l="58750" r="78021">
                        <a14:foregroundMark x1="68438" y1="33056" x2="68438" y2="33056"/>
                        <a14:foregroundMark x1="68333" y1="27083" x2="68333" y2="27083"/>
                        <a14:foregroundMark x1="70417" y1="33056" x2="70417" y2="33056"/>
                        <a14:foregroundMark x1="71458" y1="35556" x2="71458" y2="35556"/>
                        <a14:foregroundMark x1="65625" y1="39028" x2="65625" y2="39028"/>
                        <a14:foregroundMark x1="63542" y1="38194" x2="63542" y2="38194"/>
                        <a14:foregroundMark x1="67396" y1="37500" x2="67396" y2="37500"/>
                        <a14:foregroundMark x1="67083" y1="32778" x2="67083" y2="32778"/>
                        <a14:foregroundMark x1="68750" y1="35417" x2="68750" y2="35417"/>
                        <a14:foregroundMark x1="68438" y1="34028" x2="68438" y2="34028"/>
                        <a14:foregroundMark x1="69271" y1="27500" x2="69271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8" t="18476" r="21276" b="51575"/>
          <a:stretch/>
        </p:blipFill>
        <p:spPr>
          <a:xfrm>
            <a:off x="6354366" y="618512"/>
            <a:ext cx="1235413" cy="1369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94" b="73750" l="76563" r="98750">
                        <a14:backgroundMark x1="79167" y1="60139" x2="79167" y2="60139"/>
                        <a14:backgroundMark x1="80729" y1="54444" x2="80729" y2="54444"/>
                        <a14:backgroundMark x1="96458" y1="55556" x2="96458" y2="55556"/>
                        <a14:backgroundMark x1="97604" y1="52361" x2="97604" y2="52361"/>
                        <a14:backgroundMark x1="89167" y1="52361" x2="89167" y2="52361"/>
                        <a14:backgroundMark x1="97813" y1="69306" x2="97813" y2="69306"/>
                        <a14:backgroundMark x1="97604" y1="63194" x2="97604" y2="63194"/>
                        <a14:backgroundMark x1="97292" y1="57917" x2="97292" y2="57917"/>
                        <a14:backgroundMark x1="97917" y1="57222" x2="97917" y2="57222"/>
                        <a14:backgroundMark x1="97813" y1="54861" x2="97813" y2="54861"/>
                        <a14:backgroundMark x1="94167" y1="52778" x2="94167" y2="52778"/>
                        <a14:backgroundMark x1="91875" y1="52917" x2="91875" y2="52917"/>
                        <a14:backgroundMark x1="92188" y1="54861" x2="92188" y2="54861"/>
                        <a14:backgroundMark x1="94271" y1="57639" x2="94271" y2="57639"/>
                        <a14:backgroundMark x1="95208" y1="60139" x2="95208" y2="60139"/>
                        <a14:backgroundMark x1="95729" y1="62361" x2="95729" y2="62361"/>
                        <a14:backgroundMark x1="96146" y1="63750" x2="96146" y2="63750"/>
                        <a14:backgroundMark x1="79271" y1="60833" x2="79271" y2="60833"/>
                        <a14:backgroundMark x1="80833" y1="59167" x2="80833" y2="59167"/>
                        <a14:backgroundMark x1="81667" y1="57917" x2="81667" y2="57917"/>
                        <a14:backgroundMark x1="82292" y1="57639" x2="82292" y2="57639"/>
                        <a14:backgroundMark x1="82917" y1="56111" x2="82917" y2="56111"/>
                        <a14:backgroundMark x1="83854" y1="55139" x2="83854" y2="55139"/>
                        <a14:backgroundMark x1="85625" y1="52778" x2="85625" y2="52778"/>
                        <a14:backgroundMark x1="85000" y1="51667" x2="85000" y2="51667"/>
                        <a14:backgroundMark x1="82813" y1="52361" x2="82813" y2="52361"/>
                        <a14:backgroundMark x1="81146" y1="52917" x2="80729" y2="52917"/>
                        <a14:backgroundMark x1="79583" y1="52917" x2="79583" y2="52917"/>
                        <a14:backgroundMark x1="78021" y1="53333" x2="78021" y2="53333"/>
                        <a14:backgroundMark x1="77708" y1="52500" x2="77708" y2="52500"/>
                        <a14:backgroundMark x1="78438" y1="56528" x2="78438" y2="56528"/>
                        <a14:backgroundMark x1="78646" y1="58056" x2="78646" y2="58056"/>
                        <a14:backgroundMark x1="79896" y1="57639" x2="80417" y2="57639"/>
                        <a14:backgroundMark x1="81146" y1="56806" x2="81146" y2="56806"/>
                        <a14:backgroundMark x1="79896" y1="59306" x2="79479" y2="60556"/>
                        <a14:backgroundMark x1="78333" y1="63333" x2="78333" y2="63333"/>
                        <a14:backgroundMark x1="78333" y1="63750" x2="78333" y2="63750"/>
                        <a14:backgroundMark x1="78125" y1="68750" x2="78125" y2="68750"/>
                        <a14:backgroundMark x1="93021" y1="59722" x2="93021" y2="59722"/>
                        <a14:backgroundMark x1="91250" y1="56806" x2="91250" y2="56806"/>
                        <a14:backgroundMark x1="90417" y1="54306" x2="90417" y2="54306"/>
                        <a14:backgroundMark x1="90104" y1="51667" x2="90104" y2="51667"/>
                        <a14:backgroundMark x1="93125" y1="53750" x2="93125" y2="53750"/>
                        <a14:backgroundMark x1="95104" y1="55694" x2="95104" y2="55694"/>
                        <a14:backgroundMark x1="95417" y1="54028" x2="95417" y2="54028"/>
                        <a14:backgroundMark x1="96042" y1="52917" x2="96042" y2="52917"/>
                        <a14:backgroundMark x1="96042" y1="52917" x2="96042" y2="52917"/>
                        <a14:backgroundMark x1="93333" y1="51667" x2="93333" y2="51667"/>
                        <a14:backgroundMark x1="92396" y1="51667" x2="92396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91" t="50000" b="25000"/>
          <a:stretch/>
        </p:blipFill>
        <p:spPr>
          <a:xfrm>
            <a:off x="3923929" y="555069"/>
            <a:ext cx="1407088" cy="128975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010763" y="5085184"/>
            <a:ext cx="0" cy="136815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50107" r="42150" b="26375"/>
          <a:stretch/>
        </p:blipFill>
        <p:spPr>
          <a:xfrm>
            <a:off x="1487982" y="4009928"/>
            <a:ext cx="1052429" cy="1075256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5877272"/>
            <a:ext cx="720080" cy="75608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243 L 0.1059 -0.00116 C 0.12448 0.00394 0.14774 0.02107 0.16875 0.04352 C 0.19253 0.06898 0.20868 0.09445 0.21684 0.11875 L 0.25434 0.2338 " pathEditMode="relative" rAng="2334919" ptsTypes="FffFF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10465"/>
          <a:stretch/>
        </p:blipFill>
        <p:spPr>
          <a:xfrm>
            <a:off x="899592" y="2708920"/>
            <a:ext cx="6734175" cy="396888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339752" y="4149080"/>
            <a:ext cx="576064" cy="754477"/>
            <a:chOff x="2339752" y="4149080"/>
            <a:chExt cx="576064" cy="75447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39752" y="4149080"/>
              <a:ext cx="576064" cy="7544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344" y="4264708"/>
              <a:ext cx="40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?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t="15638" r="58776" b="57128"/>
          <a:stretch/>
        </p:blipFill>
        <p:spPr>
          <a:xfrm>
            <a:off x="1115616" y="980728"/>
            <a:ext cx="813025" cy="1078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15639" r="41223" b="55638"/>
          <a:stretch/>
        </p:blipFill>
        <p:spPr>
          <a:xfrm>
            <a:off x="2641075" y="963306"/>
            <a:ext cx="766542" cy="1045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49825" r="61434" b="18797"/>
          <a:stretch/>
        </p:blipFill>
        <p:spPr>
          <a:xfrm>
            <a:off x="4249239" y="963306"/>
            <a:ext cx="752622" cy="109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t="52159" r="30300" b="5338"/>
          <a:stretch/>
        </p:blipFill>
        <p:spPr>
          <a:xfrm>
            <a:off x="5852386" y="1017631"/>
            <a:ext cx="674141" cy="1041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06804"/>
            <a:ext cx="87129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Какой знак должен стоять рядом с остановкой, почему? Выбери его! Что он обозначает?</a:t>
            </a:r>
            <a:endParaRPr lang="ru-RU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61348" y="5902249"/>
            <a:ext cx="720080" cy="75608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3819 L -0.22639 0.4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8" y="2924944"/>
            <a:ext cx="6750251" cy="37985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193021" y="4365104"/>
            <a:ext cx="0" cy="7200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904989" y="3631265"/>
            <a:ext cx="576064" cy="754477"/>
            <a:chOff x="2339752" y="4149080"/>
            <a:chExt cx="576064" cy="754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39752" y="4149080"/>
              <a:ext cx="576064" cy="7544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344" y="4264708"/>
              <a:ext cx="40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?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t="15638" r="58776" b="57128"/>
          <a:stretch/>
        </p:blipFill>
        <p:spPr>
          <a:xfrm>
            <a:off x="2193021" y="1646637"/>
            <a:ext cx="813025" cy="107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49825" r="61434" b="18797"/>
          <a:stretch/>
        </p:blipFill>
        <p:spPr>
          <a:xfrm>
            <a:off x="3923928" y="1617540"/>
            <a:ext cx="752622" cy="1096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15639" r="41469" b="55638"/>
          <a:stretch/>
        </p:blipFill>
        <p:spPr>
          <a:xfrm>
            <a:off x="5364088" y="1614368"/>
            <a:ext cx="754610" cy="1045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t="52159" r="30300" b="5338"/>
          <a:stretch/>
        </p:blipFill>
        <p:spPr>
          <a:xfrm>
            <a:off x="6732239" y="1680109"/>
            <a:ext cx="674141" cy="1041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06804"/>
            <a:ext cx="87129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Какой знак должен стоять рядом с больницей, почему? Выбери его! Что он обозначает?</a:t>
            </a:r>
            <a:endParaRPr lang="ru-RU" b="1" dirty="0"/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07" y="5877272"/>
            <a:ext cx="581381" cy="6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38038 0.282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309"/>
            <a:ext cx="6907175" cy="50887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2" y="620688"/>
            <a:ext cx="80660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483768" y="3861048"/>
            <a:ext cx="1080120" cy="17343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187853" y="3861048"/>
            <a:ext cx="1671949" cy="1452557"/>
            <a:chOff x="4546065" y="1844824"/>
            <a:chExt cx="1610111" cy="151216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137155" y="5013176"/>
            <a:ext cx="1296144" cy="15121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868055" y="4839354"/>
            <a:ext cx="1610111" cy="1512168"/>
            <a:chOff x="4546065" y="1844824"/>
            <a:chExt cx="1610111" cy="151216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>
            <a:off x="3635896" y="1556309"/>
            <a:ext cx="720080" cy="79257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186840" y="1340767"/>
            <a:ext cx="1478017" cy="1285801"/>
            <a:chOff x="4546065" y="1844824"/>
            <a:chExt cx="1610111" cy="151216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вал 16"/>
          <p:cNvSpPr/>
          <p:nvPr/>
        </p:nvSpPr>
        <p:spPr>
          <a:xfrm>
            <a:off x="6876256" y="2536999"/>
            <a:ext cx="936104" cy="132404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39252" y="2340487"/>
            <a:ext cx="1610111" cy="1512168"/>
            <a:chOff x="4546065" y="1844824"/>
            <a:chExt cx="1610111" cy="151216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460432" y="6246184"/>
            <a:ext cx="504056" cy="39886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4"/>
          <a:stretch/>
        </p:blipFill>
        <p:spPr>
          <a:xfrm>
            <a:off x="4499992" y="2132856"/>
            <a:ext cx="1656184" cy="1100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29" b="49714" l="43321" r="56011">
                        <a14:foregroundMark x1="44656" y1="36286" x2="44656" y2="36286"/>
                        <a14:backgroundMark x1="54866" y1="34857" x2="54866" y2="34857"/>
                        <a14:backgroundMark x1="52672" y1="37286" x2="52672" y2="37286"/>
                        <a14:backgroundMark x1="51145" y1="33571" x2="51145" y2="33571"/>
                        <a14:backgroundMark x1="46660" y1="29857" x2="46660" y2="29857"/>
                        <a14:backgroundMark x1="48092" y1="28714" x2="48092" y2="28714"/>
                        <a14:backgroundMark x1="54103" y1="36857" x2="54103" y2="36857"/>
                        <a14:backgroundMark x1="43893" y1="42571" x2="43893" y2="42571"/>
                        <a14:backgroundMark x1="48950" y1="25429" x2="48950" y2="25429"/>
                        <a14:backgroundMark x1="47615" y1="29857" x2="47615" y2="29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6" t="21879" r="43948" b="49452"/>
          <a:stretch/>
        </p:blipFill>
        <p:spPr>
          <a:xfrm>
            <a:off x="2627784" y="2952555"/>
            <a:ext cx="924960" cy="1346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571" b="99429" l="27195" r="53817">
                        <a14:foregroundMark x1="30821" y1="61857" x2="30821" y2="61857"/>
                        <a14:foregroundMark x1="29580" y1="60143" x2="29580" y2="60143"/>
                        <a14:foregroundMark x1="45324" y1="92714" x2="45324" y2="92714"/>
                        <a14:foregroundMark x1="44847" y1="95429" x2="44847" y2="95429"/>
                        <a14:foregroundMark x1="47519" y1="92143" x2="47519" y2="92143"/>
                        <a14:foregroundMark x1="47519" y1="95857" x2="47519" y2="95857"/>
                        <a14:foregroundMark x1="50191" y1="85286" x2="50191" y2="85286"/>
                        <a14:backgroundMark x1="30153" y1="50143" x2="30153" y2="50143"/>
                        <a14:backgroundMark x1="27672" y1="64143" x2="27672" y2="64143"/>
                        <a14:backgroundMark x1="29676" y1="51000" x2="29676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5" t="45607" r="45615"/>
          <a:stretch/>
        </p:blipFill>
        <p:spPr>
          <a:xfrm>
            <a:off x="6660232" y="1700808"/>
            <a:ext cx="997167" cy="1264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7913"/>
            <a:ext cx="80648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Подумай и найди, кто нарушает правила дорожного движения? Почему?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52744" y="3251654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38053" y="908720"/>
            <a:ext cx="216024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63688" y="2189041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00367" y="1280753"/>
            <a:ext cx="21602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546065" y="1844824"/>
            <a:ext cx="1610111" cy="1512168"/>
            <a:chOff x="4546065" y="1844824"/>
            <a:chExt cx="1610111" cy="151216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2158657" y="2952555"/>
            <a:ext cx="1610111" cy="1512168"/>
            <a:chOff x="4546065" y="1844824"/>
            <a:chExt cx="1610111" cy="151216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546065" y="1844824"/>
              <a:ext cx="1610111" cy="15121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860032" y="1988840"/>
              <a:ext cx="1296144" cy="1262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Управляющая кнопка: домой 22">
            <a:hlinkClick r:id="rId8" action="ppaction://hlinksldjump" highlightClick="1"/>
          </p:cNvPr>
          <p:cNvSpPr/>
          <p:nvPr/>
        </p:nvSpPr>
        <p:spPr>
          <a:xfrm>
            <a:off x="8604448" y="6237312"/>
            <a:ext cx="432048" cy="50405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153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Наделяева</dc:creator>
  <cp:lastModifiedBy>Нина Наделяева</cp:lastModifiedBy>
  <cp:revision>28</cp:revision>
  <dcterms:created xsi:type="dcterms:W3CDTF">2020-11-07T12:28:47Z</dcterms:created>
  <dcterms:modified xsi:type="dcterms:W3CDTF">2020-12-20T09:52:53Z</dcterms:modified>
</cp:coreProperties>
</file>