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70" r:id="rId9"/>
    <p:sldId id="262" r:id="rId10"/>
    <p:sldId id="267" r:id="rId11"/>
    <p:sldId id="268" r:id="rId12"/>
    <p:sldId id="263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Проект «Мир насекомых» (средняя </a:t>
            </a:r>
            <a:r>
              <a:rPr lang="ru-RU" b="1" dirty="0" smtClean="0">
                <a:solidFill>
                  <a:srgbClr val="C00000"/>
                </a:solidFill>
              </a:rPr>
              <a:t>группа №10)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517232"/>
            <a:ext cx="3528392" cy="47890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Наделяева</a:t>
            </a:r>
            <a:r>
              <a:rPr lang="ru-RU" sz="1600" b="1" dirty="0" smtClean="0">
                <a:solidFill>
                  <a:schemeClr val="tx1"/>
                </a:solidFill>
              </a:rPr>
              <a:t> Нина Сергеевна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105273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автономное дошкольное образовательное учреждение детский сад №53 </a:t>
            </a:r>
          </a:p>
        </p:txBody>
      </p:sp>
    </p:spTree>
    <p:extLst>
      <p:ext uri="{BB962C8B-B14F-4D97-AF65-F5344CB8AC3E}">
        <p14:creationId xmlns:p14="http://schemas.microsoft.com/office/powerpoint/2010/main" val="34197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86409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/>
              <a:t>Чтение В. Бианки «Как </a:t>
            </a:r>
            <a:r>
              <a:rPr lang="ru-RU" sz="2400" dirty="0" err="1"/>
              <a:t>муравьишко</a:t>
            </a:r>
            <a:r>
              <a:rPr lang="ru-RU" sz="2400" dirty="0"/>
              <a:t> домой спешил»</a:t>
            </a:r>
          </a:p>
          <a:p>
            <a:pPr lvl="0"/>
            <a:r>
              <a:rPr lang="ru-RU" sz="2400" dirty="0"/>
              <a:t>Рисование «Бабочка- красавица»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95" y="2643076"/>
            <a:ext cx="3928219" cy="2946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9" y="1965144"/>
            <a:ext cx="3776011" cy="28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488832" cy="2736304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Загадки </a:t>
            </a:r>
            <a:r>
              <a:rPr lang="ru-RU" sz="2400" dirty="0"/>
              <a:t> «Насекомые»</a:t>
            </a:r>
          </a:p>
          <a:p>
            <a:pPr lvl="0"/>
            <a:r>
              <a:rPr lang="ru-RU" sz="2400" dirty="0"/>
              <a:t>Дидактические игры</a:t>
            </a:r>
            <a:r>
              <a:rPr lang="ru-RU" sz="2400" i="1" dirty="0"/>
              <a:t>: </a:t>
            </a:r>
            <a:r>
              <a:rPr lang="ru-RU" sz="2400" dirty="0"/>
              <a:t> «Назови насекомое ласково», «Кто, где живет?», «Что за насекомое?».</a:t>
            </a:r>
          </a:p>
          <a:p>
            <a:pPr lvl="0"/>
            <a:r>
              <a:rPr lang="ru-RU" sz="2400" dirty="0"/>
              <a:t>Словесные игры:</a:t>
            </a:r>
            <a:r>
              <a:rPr lang="ru-RU" sz="2400" b="1" dirty="0"/>
              <a:t> </a:t>
            </a:r>
            <a:r>
              <a:rPr lang="ru-RU" sz="2400" dirty="0"/>
              <a:t>«Продолжи предложение».</a:t>
            </a:r>
          </a:p>
          <a:p>
            <a:pPr lvl="0"/>
            <a:r>
              <a:rPr lang="ru-RU" sz="2400" dirty="0"/>
              <a:t>Подвижные игры</a:t>
            </a:r>
            <a:r>
              <a:rPr lang="ru-RU" sz="2400" i="1" dirty="0"/>
              <a:t>:</a:t>
            </a:r>
            <a:r>
              <a:rPr lang="ru-RU" sz="2400" b="1" dirty="0"/>
              <a:t> </a:t>
            </a:r>
            <a:r>
              <a:rPr lang="ru-RU" sz="2400" dirty="0"/>
              <a:t>«Медведи и пчелы»,  «Найди себе цветок».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3506197" cy="30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C00000"/>
                </a:solidFill>
              </a:rPr>
              <a:t>III-й этап. </a:t>
            </a:r>
            <a:r>
              <a:rPr lang="ru-RU" b="1" u="sng" dirty="0" smtClean="0">
                <a:solidFill>
                  <a:srgbClr val="C00000"/>
                </a:solidFill>
              </a:rPr>
              <a:t>Заключительный</a:t>
            </a:r>
            <a:endParaRPr lang="ru-RU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              Продукт</a:t>
            </a:r>
            <a:r>
              <a:rPr lang="ru-RU" sz="2400" dirty="0"/>
              <a:t> проектной деятельности:</a:t>
            </a:r>
          </a:p>
          <a:p>
            <a:pPr lvl="2"/>
            <a:r>
              <a:rPr lang="ru-RU" dirty="0"/>
              <a:t>лепка из пластилина «Божья </a:t>
            </a:r>
            <a:r>
              <a:rPr lang="ru-RU" dirty="0" smtClean="0"/>
              <a:t>коровка»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74943"/>
            <a:ext cx="4680520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1"/>
            <a:ext cx="8229600" cy="1440160"/>
          </a:xfrm>
        </p:spPr>
        <p:txBody>
          <a:bodyPr/>
          <a:lstStyle/>
          <a:p>
            <a:pPr lvl="0" algn="ctr"/>
            <a:r>
              <a:rPr lang="ru-RU" sz="2400" dirty="0"/>
              <a:t>рисование «Бабочка – красавица»»;</a:t>
            </a:r>
          </a:p>
          <a:p>
            <a:pPr lvl="0" algn="ctr"/>
            <a:r>
              <a:rPr lang="ru-RU" sz="2400" dirty="0"/>
              <a:t>Конспекты занятий;</a:t>
            </a:r>
          </a:p>
          <a:p>
            <a:pPr lvl="0" algn="ctr"/>
            <a:r>
              <a:rPr lang="ru-RU" sz="2400" dirty="0"/>
              <a:t>Альбом «Насекомые»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130316" cy="38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8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776864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u="sng" dirty="0"/>
              <a:t>Вид</a:t>
            </a:r>
            <a:r>
              <a:rPr lang="ru-RU" sz="3800" b="1" dirty="0"/>
              <a:t>:</a:t>
            </a:r>
            <a:r>
              <a:rPr lang="ru-RU" sz="3800" dirty="0"/>
              <a:t> Краткосрочный. Практико-ориентированный.</a:t>
            </a:r>
          </a:p>
          <a:p>
            <a:pPr marL="0" indent="0">
              <a:buNone/>
            </a:pPr>
            <a:r>
              <a:rPr lang="ru-RU" sz="3800" b="1" u="sng" dirty="0"/>
              <a:t>Время реализации</a:t>
            </a:r>
            <a:r>
              <a:rPr lang="ru-RU" sz="3800" b="1" dirty="0"/>
              <a:t>:</a:t>
            </a:r>
            <a:r>
              <a:rPr lang="ru-RU" sz="3800" dirty="0"/>
              <a:t> неделя (с 27 по 31 августа).</a:t>
            </a:r>
          </a:p>
          <a:p>
            <a:pPr marL="0" indent="0">
              <a:buNone/>
            </a:pPr>
            <a:r>
              <a:rPr lang="ru-RU" sz="3800" b="1" u="sng" dirty="0"/>
              <a:t>Участники:</a:t>
            </a:r>
            <a:r>
              <a:rPr lang="ru-RU" sz="3800" dirty="0"/>
              <a:t> дети старшей группы №10, педагог.</a:t>
            </a:r>
          </a:p>
          <a:p>
            <a:pPr marL="0" indent="0">
              <a:buNone/>
            </a:pPr>
            <a:r>
              <a:rPr lang="ru-RU" sz="3800" b="1" u="sng" dirty="0"/>
              <a:t>Цель </a:t>
            </a:r>
            <a:r>
              <a:rPr lang="ru-RU" sz="3800" u="sng" dirty="0"/>
              <a:t>:</a:t>
            </a:r>
            <a:r>
              <a:rPr lang="ru-RU" sz="3800" dirty="0"/>
              <a:t> Создание условий для развития познавательных и творческих способностей детей в процессе реализации образовательного проекта «Путешествие в мир насекомых».</a:t>
            </a:r>
          </a:p>
          <a:p>
            <a:pPr marL="0" indent="0">
              <a:buNone/>
            </a:pPr>
            <a:r>
              <a:rPr lang="ru-RU" sz="3800" b="1" u="sng" dirty="0"/>
              <a:t>Задачи :</a:t>
            </a:r>
            <a:r>
              <a:rPr lang="ru-RU" sz="3800" dirty="0"/>
              <a:t> Формировать у детей элементарные представления о насекомых, их строении, способах передвижения;</a:t>
            </a:r>
          </a:p>
          <a:p>
            <a:pPr marL="0" indent="0">
              <a:buNone/>
            </a:pPr>
            <a:r>
              <a:rPr lang="ru-RU" sz="3800" dirty="0"/>
              <a:t>Формировать навыки исследовательской деятельности;</a:t>
            </a:r>
          </a:p>
          <a:p>
            <a:pPr marL="0" indent="0">
              <a:buNone/>
            </a:pPr>
            <a:r>
              <a:rPr lang="ru-RU" sz="3800" dirty="0"/>
              <a:t>Развивать эмоциональную отзывчивость,  коммуникативные навыки;</a:t>
            </a:r>
          </a:p>
          <a:p>
            <a:pPr marL="0" indent="0">
              <a:buNone/>
            </a:pPr>
            <a:r>
              <a:rPr lang="ru-RU" sz="3800" dirty="0"/>
              <a:t>Воспитывать бережное отношение к </a:t>
            </a:r>
            <a:r>
              <a:rPr lang="ru-RU" sz="3800" dirty="0" smtClean="0"/>
              <a:t>живому.</a:t>
            </a: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9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914" y="853064"/>
            <a:ext cx="7416824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/>
              <a:t>Актуальность</a:t>
            </a:r>
            <a:r>
              <a:rPr lang="ru-RU" sz="2400" b="1" dirty="0"/>
              <a:t>:</a:t>
            </a:r>
            <a:r>
              <a:rPr lang="ru-RU" sz="2400" dirty="0"/>
              <a:t> во время прогулки дети увидели насекомых. Реакция ребят была неоднозначной. Часть детей выразили радость и неподдельный интерес, другие - испугались. Были и такие ребята, которые предложили уничтожить насекомых. Мнения разделились.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4" y="3376111"/>
            <a:ext cx="3620627" cy="2858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/>
          <a:stretch/>
        </p:blipFill>
        <p:spPr>
          <a:xfrm>
            <a:off x="5148064" y="3068960"/>
            <a:ext cx="320182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В ходе беседы выяснилось, что знания дошкольников о насекомых очень скудные. Таким образом, возникла</a:t>
            </a:r>
            <a:r>
              <a:rPr lang="ru-RU" sz="2400" b="1" dirty="0"/>
              <a:t> </a:t>
            </a:r>
            <a:r>
              <a:rPr lang="ru-RU" sz="2400" b="1" u="sng" dirty="0"/>
              <a:t>проблема</a:t>
            </a:r>
            <a:r>
              <a:rPr lang="ru-RU" sz="2400" dirty="0"/>
              <a:t>: </a:t>
            </a:r>
            <a:endParaRPr lang="ru-RU" sz="2400" dirty="0" smtClean="0"/>
          </a:p>
          <a:p>
            <a:r>
              <a:rPr lang="ru-RU" sz="2400" dirty="0" smtClean="0"/>
              <a:t>Нужны </a:t>
            </a:r>
            <a:r>
              <a:rPr lang="ru-RU" sz="2400" dirty="0"/>
              <a:t>ли насекомые? </a:t>
            </a:r>
            <a:endParaRPr lang="ru-RU" sz="2400" dirty="0" smtClean="0"/>
          </a:p>
          <a:p>
            <a:r>
              <a:rPr lang="ru-RU" sz="2400" dirty="0" smtClean="0"/>
              <a:t>Пользу </a:t>
            </a:r>
            <a:r>
              <a:rPr lang="ru-RU" sz="2400" dirty="0"/>
              <a:t>или вред они приносят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14990"/>
            <a:ext cx="3456385" cy="322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776864" cy="50405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100" b="1" u="sng" dirty="0">
                <a:solidFill>
                  <a:srgbClr val="C00000"/>
                </a:solidFill>
              </a:rPr>
              <a:t>Предполагаемый результат</a:t>
            </a:r>
            <a:r>
              <a:rPr lang="ru-RU" sz="5100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endParaRPr lang="ru-RU" sz="5100" dirty="0">
              <a:solidFill>
                <a:srgbClr val="C00000"/>
              </a:solidFill>
            </a:endParaRPr>
          </a:p>
          <a:p>
            <a:pPr lvl="0"/>
            <a:r>
              <a:rPr lang="ru-RU" sz="3800" dirty="0"/>
              <a:t>Д</a:t>
            </a:r>
            <a:r>
              <a:rPr lang="ru-RU" sz="3800" dirty="0" smtClean="0"/>
              <a:t>ети </a:t>
            </a:r>
            <a:r>
              <a:rPr lang="ru-RU" sz="3800" dirty="0"/>
              <a:t>должны знать и называть насекомых ;</a:t>
            </a:r>
          </a:p>
          <a:p>
            <a:pPr lvl="0"/>
            <a:r>
              <a:rPr lang="ru-RU" sz="3800" dirty="0"/>
              <a:t>И</a:t>
            </a:r>
            <a:r>
              <a:rPr lang="ru-RU" sz="3800" dirty="0" smtClean="0"/>
              <a:t>меть </a:t>
            </a:r>
            <a:r>
              <a:rPr lang="ru-RU" sz="3800" dirty="0"/>
              <a:t>простейшие представления о некоторых особенностях внешнего вида (форма тела, количество ног, наличие крыльев, способах передвижения, прыгает, летает, бегает, издаваемых звуках: жужжит, стрекочет), где и как зимуют насекомые;</a:t>
            </a:r>
          </a:p>
          <a:p>
            <a:pPr lvl="0"/>
            <a:r>
              <a:rPr lang="ru-RU" sz="3800" dirty="0"/>
              <a:t>З</a:t>
            </a:r>
            <a:r>
              <a:rPr lang="ru-RU" sz="3800" dirty="0" smtClean="0"/>
              <a:t>нать </a:t>
            </a:r>
            <a:r>
              <a:rPr lang="ru-RU" sz="3800" dirty="0"/>
              <a:t>о пользе или вреде, которую приносят людям и растениям;</a:t>
            </a:r>
          </a:p>
          <a:p>
            <a:pPr lvl="0"/>
            <a:r>
              <a:rPr lang="ru-RU" sz="3800" dirty="0"/>
              <a:t>Н</a:t>
            </a:r>
            <a:r>
              <a:rPr lang="ru-RU" sz="3800" dirty="0" smtClean="0"/>
              <a:t>аходить </a:t>
            </a:r>
            <a:r>
              <a:rPr lang="ru-RU" sz="3800" dirty="0"/>
              <a:t>сходства и различия;</a:t>
            </a:r>
          </a:p>
          <a:p>
            <a:pPr lvl="0"/>
            <a:r>
              <a:rPr lang="ru-RU" sz="3800" dirty="0"/>
              <a:t>В</a:t>
            </a:r>
            <a:r>
              <a:rPr lang="ru-RU" sz="3800" dirty="0" smtClean="0"/>
              <a:t>ладеть </a:t>
            </a:r>
            <a:r>
              <a:rPr lang="ru-RU" sz="3800" dirty="0"/>
              <a:t>обобщающим понятием «насекомые»;</a:t>
            </a:r>
          </a:p>
          <a:p>
            <a:pPr lvl="0"/>
            <a:r>
              <a:rPr lang="ru-RU" sz="3800" dirty="0"/>
              <a:t>С</a:t>
            </a:r>
            <a:r>
              <a:rPr lang="ru-RU" sz="3800" dirty="0" smtClean="0"/>
              <a:t>оставлять </a:t>
            </a:r>
            <a:r>
              <a:rPr lang="ru-RU" sz="3800" dirty="0"/>
              <a:t>описательный рассказ о насекомом.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3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Этапы проекта: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3"/>
            <a:ext cx="6419056" cy="194421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I-й этап. </a:t>
            </a:r>
            <a:r>
              <a:rPr lang="ru-RU" b="1" dirty="0" smtClean="0"/>
              <a:t>Подготовительный.</a:t>
            </a:r>
          </a:p>
          <a:p>
            <a:pPr marL="0" indent="0">
              <a:buNone/>
            </a:pPr>
            <a:r>
              <a:rPr lang="ru-RU" b="1" dirty="0"/>
              <a:t>II-й этап. Основной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III-й этап. Заключительный.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9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2376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800" b="1" u="sng" dirty="0">
                <a:solidFill>
                  <a:srgbClr val="C00000"/>
                </a:solidFill>
              </a:rPr>
              <a:t>I-й этап. </a:t>
            </a:r>
            <a:r>
              <a:rPr lang="ru-RU" sz="3800" b="1" u="sng" dirty="0" smtClean="0">
                <a:solidFill>
                  <a:srgbClr val="C00000"/>
                </a:solidFill>
              </a:rPr>
              <a:t>Подготовительный</a:t>
            </a:r>
          </a:p>
          <a:p>
            <a:pPr marL="0" indent="0" algn="ctr">
              <a:buNone/>
            </a:pPr>
            <a:endParaRPr lang="ru-RU" sz="2000" b="1" u="sng" dirty="0">
              <a:solidFill>
                <a:srgbClr val="C00000"/>
              </a:solidFill>
            </a:endParaRPr>
          </a:p>
          <a:p>
            <a:pPr lvl="0"/>
            <a:r>
              <a:rPr lang="ru-RU" sz="2400" dirty="0"/>
              <a:t>Наблюдение за насекомыми.</a:t>
            </a:r>
          </a:p>
          <a:p>
            <a:pPr lvl="0"/>
            <a:r>
              <a:rPr lang="ru-RU" sz="2400" dirty="0"/>
              <a:t>Подбор иллюстративного материала по теме «Насекомые»;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3"/>
            <a:ext cx="7704856" cy="3312368"/>
          </a:xfrm>
        </p:spPr>
        <p:txBody>
          <a:bodyPr/>
          <a:lstStyle/>
          <a:p>
            <a:pPr lvl="0"/>
            <a:r>
              <a:rPr lang="ru-RU" sz="2400" dirty="0"/>
              <a:t>Подбор презентации «Насекомые»;</a:t>
            </a:r>
          </a:p>
          <a:p>
            <a:pPr lvl="0"/>
            <a:r>
              <a:rPr lang="ru-RU" sz="2400" dirty="0"/>
              <a:t>Игры – презентации «Насекомые»;</a:t>
            </a:r>
          </a:p>
          <a:p>
            <a:pPr lvl="0"/>
            <a:r>
              <a:rPr lang="ru-RU" sz="2400" dirty="0"/>
              <a:t>Разработать конспект занятия по лепке </a:t>
            </a:r>
            <a:r>
              <a:rPr lang="ru-RU" sz="2400" i="1" dirty="0"/>
              <a:t>«</a:t>
            </a:r>
            <a:r>
              <a:rPr lang="ru-RU" sz="2400" dirty="0"/>
              <a:t>Божья коровка»;</a:t>
            </a:r>
          </a:p>
          <a:p>
            <a:pPr lvl="0"/>
            <a:r>
              <a:rPr lang="ru-RU" sz="2400" dirty="0"/>
              <a:t>Разработка конспекта занятия по рисованию «Пчелы наши друзья»;</a:t>
            </a:r>
          </a:p>
          <a:p>
            <a:pPr lvl="0"/>
            <a:r>
              <a:rPr lang="ru-RU" sz="2400" dirty="0"/>
              <a:t>Подбор художественной литературы, загадок.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89040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2160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800" b="1" u="sng" dirty="0">
                <a:solidFill>
                  <a:srgbClr val="C00000"/>
                </a:solidFill>
              </a:rPr>
              <a:t>II-й этап. </a:t>
            </a:r>
            <a:r>
              <a:rPr lang="ru-RU" sz="3800" b="1" u="sng" dirty="0" smtClean="0">
                <a:solidFill>
                  <a:srgbClr val="C00000"/>
                </a:solidFill>
              </a:rPr>
              <a:t>Основной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3400" b="1" u="sng" dirty="0">
              <a:solidFill>
                <a:srgbClr val="C00000"/>
              </a:solidFill>
            </a:endParaRPr>
          </a:p>
          <a:p>
            <a:pPr lvl="0"/>
            <a:r>
              <a:rPr lang="ru-RU" sz="2400" dirty="0"/>
              <a:t>Презентация «Насекомые»</a:t>
            </a:r>
          </a:p>
          <a:p>
            <a:pPr lvl="0"/>
            <a:r>
              <a:rPr lang="ru-RU" sz="2400" dirty="0"/>
              <a:t>Лепка «Божья коровка»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3563888" cy="2672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141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«Мир насекомых» (средняя группа №10) 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«Мир насекомых» (средняя группа №10) </dc:title>
  <dc:creator>Нина</dc:creator>
  <cp:lastModifiedBy>Нина Наделяева</cp:lastModifiedBy>
  <cp:revision>9</cp:revision>
  <dcterms:created xsi:type="dcterms:W3CDTF">2018-08-29T02:11:42Z</dcterms:created>
  <dcterms:modified xsi:type="dcterms:W3CDTF">2020-12-28T02:55:40Z</dcterms:modified>
</cp:coreProperties>
</file>