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4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1.infourok.ru/uploads/ex/12a8/000012a7-b9ceaf70/3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564904"/>
            <a:ext cx="49360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«Осенний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алейдоскоп»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303" y="1484784"/>
            <a:ext cx="5050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автономное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дошкольное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образовательное учреждение детский сад № 53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509120"/>
            <a:ext cx="3059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Средняя группа № 11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51723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Ангарск, 2020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desktopbackground.org/download/1366x768/2010/05/22/21085_fall-leaves-backgrounds_4000x4001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oir.mobi/uploads/posts/2019-12/thumbs/1576641283_37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8276" y="404664"/>
            <a:ext cx="4395755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Дары осени.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Дары леса.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70892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Цель: Обобщение знаний детей об осенних явлениях природы. Расширять представления детей о природных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явлениях, 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дарах леса осенью (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грибах, ягодах).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933056"/>
            <a:ext cx="816992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Итоговое мероприятие: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Викторина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«Овощи 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фрукты»;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Выставка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«Поделки из природного материала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desktopbackground.org/download/1366x768/2010/05/22/21085_fall-leaves-backgrounds_4000x4001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oir.mobi/uploads/posts/2019-12/thumbs/1576641283_37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260648"/>
            <a:ext cx="619111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«Осенняя шляпа»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348880"/>
            <a:ext cx="368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сети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Instagram @pochemuchki_11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44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Всего приняли участие 31 семья с детьми в возрасте  до7 лет</a:t>
            </a:r>
          </a:p>
        </p:txBody>
      </p:sp>
      <p:pic>
        <p:nvPicPr>
          <p:cNvPr id="17415" name="Picture 7" descr="https://thumbs.dreamstime.com/b/%D1%81%D1%82%D0%B0%D1%80%D0%B0%D1%8F-%D0%BF%D1%80%D0%BE%D0%B4%D1%8B%D1%80%D1%8F%D0%B2%D0%BB%D0%B5%D0%BD%D0%BD%D0%B0%D1%8F-%D1%88%D0%BB%D1%8F%D0%BF%D0%B0-%D0%B2%D0%B5%D0%B4%D1%8C%D0%BC%D1%8B-%D1%81-%D1%82%D1%8B%D0%BA%D0%B2%D0%B0%D0%BC%D0%B8-%D1%85%D0%B5%D0%BB%D0%BB%D0%BE%D1%83%D0%B8%D0%BD%D0%B0-%D0%BB%D0%B8%D1%81%D1%82%D1%8C%D1%8F%D0%BC%D0%B8-%D0%BE%D1%81%D0%B5%D0%BD%D0%B8-129349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15054"/>
            <a:ext cx="3923928" cy="29429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3568" y="2996952"/>
            <a:ext cx="830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Цель: создать условие для творческой реализации потенциала родителей и воспитанников средствами декоративно-прикладного искусства.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desktopbackground.org/download/1366x768/2010/05/22/21085_fall-leaves-backgrounds_4000x4001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oir.mobi/uploads/posts/2019-12/thumbs/1576641283_37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160240" cy="28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2736"/>
            <a:ext cx="2304256" cy="285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31640" y="4509120"/>
            <a:ext cx="1592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место</a:t>
            </a:r>
          </a:p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Скутина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Лера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(3 года)</a:t>
            </a:r>
          </a:p>
          <a:p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5157192"/>
            <a:ext cx="2280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место</a:t>
            </a:r>
          </a:p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Фахартымов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Данияр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(4 года)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224" y="4149080"/>
            <a:ext cx="1544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место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Вдовин Марк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(5 лет)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1.infourok.ru/uploads/ex/12a8/000012a7-b9ceaf70/2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124744"/>
            <a:ext cx="47525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139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17</cp:revision>
  <dcterms:created xsi:type="dcterms:W3CDTF">2020-08-30T07:55:50Z</dcterms:created>
  <dcterms:modified xsi:type="dcterms:W3CDTF">2020-09-26T16:54:23Z</dcterms:modified>
</cp:coreProperties>
</file>